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57" r:id="rId4"/>
    <p:sldId id="260" r:id="rId5"/>
    <p:sldId id="268" r:id="rId6"/>
    <p:sldId id="259" r:id="rId7"/>
    <p:sldId id="269" r:id="rId8"/>
    <p:sldId id="270" r:id="rId9"/>
    <p:sldId id="258" r:id="rId10"/>
    <p:sldId id="271" r:id="rId11"/>
    <p:sldId id="261" r:id="rId12"/>
    <p:sldId id="263" r:id="rId13"/>
    <p:sldId id="264" r:id="rId14"/>
    <p:sldId id="265" r:id="rId15"/>
    <p:sldId id="266" r:id="rId16"/>
    <p:sldId id="262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534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61064-D7ED-4B92-A2C2-F3F4B6CAD240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B00FB-3867-43EF-B775-9C073A250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90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B00FB-3867-43EF-B775-9C073A2508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52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60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28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69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31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90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66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03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7E95-BF68-434D-B41E-36F1CC117824}" type="datetimeFigureOut">
              <a:rPr lang="ru-RU" smtClean="0"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B7C0-82CB-45FF-BFAA-59CC25216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43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metodicheskaya-kopilka/metod-rekomendatsii-dlya-slabykh-shko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oc.fipi.ru/metodicheskaya-kopilka/zadaniya-dlya-5-9-klassov/metod-rek-yestestv-nauch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dsoo.ru/profilaktika-i-korrekcziya-trudnost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7082" y="1157606"/>
            <a:ext cx="10397836" cy="4592030"/>
          </a:xfrm>
        </p:spPr>
        <p:txBody>
          <a:bodyPr>
            <a:normAutofit lnSpcReduction="10000"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ОБЩЕОБРАЗОВАТЕЛЬНОЕ УЧРЕЖДЕНИЕ СВЕРДЛОВСКОЙ ОБЛАСТИ «ЕКАТЕРИНБУРГСКАЯ ШКОЛА-ИНТЕРНАТ ДЛЯ ДЕТЕЙ, НУЖДАЮЩИХСЯ В ДЛИТЕЛЬНОМ ЛЕЧЕНИИ»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ДЛЯ ПЕДАГОГОВ</a:t>
            </a:r>
          </a:p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«МЕТОДИКА РАБОТЫ С ДЕТЬМИ, ИСПЫТЫВАЮЩИМИ ТРУДНОСТИ В ОБУЧЕНИИ»</a:t>
            </a:r>
          </a:p>
          <a:p>
            <a:endParaRPr lang="ru-RU" sz="2800" b="1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ВЕДУЩИЕ: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ХАСАНОВА А.С., ПЕДАГОГ-ПСИХОЛОГ, ВКК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ВАНДЫШЕВА А.В., УЧИТЕЛЬ-ЛОГОПЕД, ВКК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560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ЧЕТЫРЕ ГРУППЫ ТРУДНОСТЕЙ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91491" y="1939635"/>
            <a:ext cx="9892145" cy="3865419"/>
          </a:xfrm>
        </p:spPr>
        <p:txBody>
          <a:bodyPr>
            <a:noAutofit/>
          </a:bodyPr>
          <a:lstStyle/>
          <a:p>
            <a:pPr lvl="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низкий       уровень      осознанного       владения      базовой      научной  терминологией;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умения    применять     полученные     знания    при  решении учебных и практических задач;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 низкий      уровень    развития    познавательных       и   коммуникативных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УУД;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 недостаточный       уровень     развития    умений     контрольно-оценочной 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725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840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2217" y="1069901"/>
            <a:ext cx="9573491" cy="4970681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МЕР ПО УСТРАНЕНИЮ ОТСТАВАНИЙ В УЧЕБЕ: 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методов, приемов, педагогических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азработка индивидуального учебного плана по восполнению пробелов в знаниях;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оказание своевременной помощи неуспевающему ученику на определенном этапе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урока, в частности уделить время для ознакомления школьников  с операциями, которые входят в состав каждого универсального учебного действия;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ыполнение учителем требований 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контрольно-оценочной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деятельности, которая положительно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влияет на формирование самоконтроля и самооценки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обучающегося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использования в работе рекомендуется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fipi.ru/metodicheskaya-kopilka/metod-rekomendatsii-dlya-slabykh-shkol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doc.fipi.ru/metodicheskaya-kopilka/zadaniya-dlya-5-9-klassov/metod-rek-yestestv-nauchn.pdf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914545"/>
            <a:ext cx="9144000" cy="51247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РЕШЕНИЕ ПЕДАГОГИЧЕСКИХ КЕЙСОВ.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0655" y="1565564"/>
            <a:ext cx="10030690" cy="4294909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Ситуация №1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Кирилл, обучающийся 6-го класса, имеет трудности в освоении программы по учебному предмету «Математика». По итогам первой четверти он стал неуспевающим по математике. Это очень огорчало самого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мальчика,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его родителей и классного руководителя. Классный руководитель обращалась к родителям с просьбой повлиять на ребенка. За неуспехи своего сына родители приняли решение не отпускать его в поездку с классом. Отец запретил посещать секцию баскетбола. Вскоре у Кирилла, который отличался хорошим здоровьем, начался аллергический кашель, а ситуация с математикой так и не улучшилась.</a:t>
            </a:r>
          </a:p>
          <a:p>
            <a:pPr algn="just"/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1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345" y="914616"/>
            <a:ext cx="9781309" cy="491836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Ситуация №2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Антон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ученик 8-го класса, прибыл в новую школу в связи с переездом из другого города. В предыдущей школе в табеле стоит отметка «3» по русскому языку и литературе. Однако педагогом сразу были отмечены очень слабые знания по этим предметам: мальчик не различал части речи, очень настороженно вел себя на уроках, в детском коллективе, ждал подвоха со стороны учителя. Он абсолютно не уверен в своих знаниях, говорит, что ничего не знает и не умеет. При этом родители очень заинтересованы в образовании сына, осуществляют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контроль успеваемости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975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891" y="1043997"/>
            <a:ext cx="10065327" cy="487189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Ситуация №3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Егор, ученик 7-го класса, — ребенок с ОВЗ (с момента поступления в школу испытывает затруднения в общении со сверстниками, социальной адаптации, в освоении основных предметов). Родители очень заботливые, стараются социализировать ребенка, активно занимаются его развитием, что дало результаты: до 5-го класса ребенок занимался на «4» и «5», помогали в этом начитанность, широкий кругозор, хорошо развитая речь. Педагоги также подбадривали, поддерживали мальчика, хвалили за успехи. Однако с 6-го класса сначала появились проблемы в выполнении домашних заданий (перестал их выполнять самостоятельно, стал ждать помощи матери). В работе на уроке перестал подтверждать предыдущие знания в ходе проверочных и самостоятельных работ. Стал отвлекать учителей и одноклассников во время урока высказываниями на отвлеченные темы, старался привлечь к себе внимание, при этом все время откладывал выполнение заданий. Успеваемость в связи с этим снизилась до критического уровня. При этом ребенок считает себя более умным среди одноклассников, любит соревноваться в знаниях, хотя в последнее время чаще оказывается в ситуации проигравшего, что приводит к конфликтам с ровесниками и учителями</a:t>
            </a:r>
            <a:r>
              <a:rPr lang="ru-RU" sz="2400" dirty="0"/>
              <a:t>. </a:t>
            </a:r>
            <a:br>
              <a:rPr lang="ru-RU" sz="2400" dirty="0"/>
            </a:b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1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099416"/>
            <a:ext cx="10030691" cy="45670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Ситуация №4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Обучающаяся 3-го класса Полина активно проявляла себя на уроках, всегда хотела отвечать, выкрикивала ответы, мешала учителю объяснять тему, потому что заранее все знала. Учитель пыталась призвать ребенка к послушанию, тишине и за урок ставила низкие отметки за поведение. Девочка еще больше стала противостоять порицаниям учителя, демонстративно препятствовала проведению урока. В результате учебные успехи Полины снизились, и учитель ставила вопрос о неспособности девочки учиться дальше. Вызвав родителей девочки, учитель им объяснила, что ребенка необходимо учить терпению, молчанию, выдержке, вежливости.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928255"/>
            <a:ext cx="9144000" cy="45720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ПОДВЕДЕНИЕ ИТОГОВ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1399309"/>
            <a:ext cx="10224655" cy="4710545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  конструировать дидактический процесс в соответствии с требованиями ФГОС НОО и ФГОС ООО к  содержанию  образования (предметным,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метапредметным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и личностным достижениям обучающегося) и к  технологии образования, построенной на приоритете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составляющей обучения, то есть на применении полученных знаний; </a:t>
            </a:r>
          </a:p>
          <a:p>
            <a:pPr algn="just">
              <a:lnSpc>
                <a:spcPct val="120000"/>
              </a:lnSpc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  обеспечить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систематическую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педагогическую помощь (внимание и поддержку)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обучающимся,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целью которой становится индивидуально-дифференцированная работа по предупреждению трудностей и обеспечению перспективного развития каждого  обучающегося в соответствии с уровнем его успешности; </a:t>
            </a:r>
          </a:p>
          <a:p>
            <a:pPr algn="just">
              <a:lnSpc>
                <a:spcPct val="120000"/>
              </a:lnSpc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  создать условия для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непосредственного участия обучающегося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 контрольно-оценочной деятельности с целью становления регулятивных умений самоконтроля, самооценки и прогнозирования. 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85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072" y="1440872"/>
            <a:ext cx="8395855" cy="19396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БЛАГОДАРИМ ЗА ВНИМАНИЕ И АКТИВНОЕ УЧАСТИЕ!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beautymix31.ru/images/beautymix31/05st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786" y="3484201"/>
            <a:ext cx="3099323" cy="247467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7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7636" y="1191635"/>
            <a:ext cx="9836728" cy="1634691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РАБОТЫ КРУГЛОГО СТОЛА – 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оказать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методическую поддержку педагогам школы по организации работы с детьми, испытывающими трудности в обучении.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5344" y="3255674"/>
            <a:ext cx="9559637" cy="2438543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indent="-342900" algn="just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выявить основные причины неуспеваемости обучающихся;</a:t>
            </a:r>
          </a:p>
          <a:p>
            <a:pPr marL="342900" indent="-342900" algn="just"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пределить стратегию работы учителя с детьми, испытывающими трудности в обучении.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3782" y="1216111"/>
            <a:ext cx="9864436" cy="4758285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ПРОГРАММА: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ПРИЧИНЫ ТРУДНОСТЕЙ ПРИ ИЗУЧЕНИИ УЧЕБНЫХ ПРЕДМЕТОВ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минут).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 РАБОТА УЧИТЕЛЯ ПО ПРЕОДОЛЕНИЮ ПРИЧИН НЕУСПЕВАЕМОСТИ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минут).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3. РЕШЕНИЕ ПЕДАГОГИЧЕСКИХ КЕЙСОВ (10-12 минут).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 МОТИВАЦИЯ ОБУЧАЮЩИХСЯ. РЕЗУЛЬТАТЫ АНКЕТИРОВАНИЯ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 минут).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 РЕКОМЕНДАЦИИ ПЕДАГОГАМ ПО РАБОТЕ С ДЕТЬМИ, ИСПЫТЫВАЮЩИМИ ТРУДНОСТИ  В ОБУЧЕНИИ (5 минут, раздача памяток).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ПОДВЕДЕНИЕ ИТОГОВ (5 минут).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9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95601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ПРИЧИНЫ ТРУДНОСТЕЙ ПРИ ИЗУЧЕНИИ УЧЕБНЫХ ПРЕДМЕТОВ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9" t="19728" r="11477" b="15545"/>
          <a:stretch/>
        </p:blipFill>
        <p:spPr bwMode="auto">
          <a:xfrm>
            <a:off x="2556165" y="1586470"/>
            <a:ext cx="6546271" cy="4384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14655" y="4017820"/>
            <a:ext cx="2355271" cy="290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92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956108"/>
            <a:ext cx="9144000" cy="70643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ПЕДАГОГИЧЕСКИЕ ПРИЧИНЫ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6073" y="2161309"/>
            <a:ext cx="9781309" cy="3629891"/>
          </a:xfrm>
        </p:spPr>
        <p:txBody>
          <a:bodyPr/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неготовность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учителя обеспечить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систематическую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педагогическую  помощь,  внимание и поддержку обучающимся;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лежат в зоне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дидактики,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т.е. неготовности учителя конструировать учебный процесс на новых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концептуальных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основаниях,  представленных  в  федеральных  государственных  стандартах.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9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4" t="25909" r="7160" b="11545"/>
          <a:stretch/>
        </p:blipFill>
        <p:spPr bwMode="auto">
          <a:xfrm>
            <a:off x="1177636" y="1233055"/>
            <a:ext cx="9434946" cy="476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50672" y="832945"/>
            <a:ext cx="4890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ПИРАМИДА УСПЕШНОСТИ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8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59127"/>
            <a:ext cx="9144000" cy="60945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ДОЛЖЕН БЫТЬ ГОТОВ: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8364" y="1620983"/>
            <a:ext cx="9906000" cy="42117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- во-первых,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 осознанию  того,  что  предметные  достижения  ребенка  не  являются  самоцелью  образования,  а  выступают  актуальным  средством  решения  задач  развития  школьника; </a:t>
            </a:r>
          </a:p>
          <a:p>
            <a:pPr algn="just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- во-вторых,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  интеграции    процессов    формирования     предметных,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личностных достижений обучающегося; 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в-третьих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использованию технологий обучения, позволяющих развивать  способность  использовать  полученные  знания,  самостоятельно  их  добывать  и  оценивать свое знание-незнание; 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- в-четвертых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обеспечивать  педагогическую  поддержку  и  помощь  всем  обучающимся.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86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2327" y="872981"/>
            <a:ext cx="9144000" cy="76185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УЧИТЕЛЮ СЛЕДУЕТ УЧИТЫВАТЬ СЛЕДУЮЩИЕ ВАЖНЫЕ ПОЗИЦИИ: 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7636" y="1787235"/>
            <a:ext cx="9836728" cy="40732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Центральным и определяющим звеном в  успешности учения и обучения  являются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достижения. </a:t>
            </a:r>
          </a:p>
          <a:p>
            <a:pPr algn="just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Уровень  универсальных  учебных  действий  (УУД)  влияет  на  результаты обучения и является одним из критериев успешности освоения учебных предметов. </a:t>
            </a:r>
          </a:p>
          <a:p>
            <a:pPr algn="just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Причины  трудностей  при  освоении  предметного  содержания  обучения лежат в сфере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несформированности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универсальных учебных действий. </a:t>
            </a:r>
          </a:p>
          <a:p>
            <a:pPr algn="just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Условием   устранения   и   предупреждения    трудностей   при   изучении  учебных предметов является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учебной деятельности.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27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402"/>
            <a:ext cx="12192000" cy="69684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818" y="831273"/>
            <a:ext cx="10196947" cy="6234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 РАБОТА УЧИТЕЛЯ ПО ПРЕОДОЛЕНИЮ ПРИЧИН НЕУСПЕВАЕМОСТИ.</a:t>
            </a:r>
            <a:endParaRPr lang="ru-RU" sz="20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4291" y="1742583"/>
            <a:ext cx="62899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ПЕДАГОГИЧЕСКАЯ ДИАГНОСТИКА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позволяет: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установить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трудностей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которые возникают у обучающихся при изучении различных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учебных предметов;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рефлексивный анализ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трудностей учения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своевременная корректировка своей деятельности по их устранению.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96" t="17545" r="33636" b="16818"/>
          <a:stretch/>
        </p:blipFill>
        <p:spPr bwMode="auto">
          <a:xfrm>
            <a:off x="1136072" y="1579517"/>
            <a:ext cx="3189965" cy="4280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760678" y="4761591"/>
            <a:ext cx="5657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https://edsoo.ru/profilaktika-i-korrekcziya-trudnostej</a:t>
            </a:r>
            <a:r>
              <a:rPr lang="en-US" dirty="0" smtClean="0">
                <a:hlinkClick r:id="rId4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6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762</Words>
  <Application>Microsoft Office PowerPoint</Application>
  <PresentationFormat>Произвольный</PresentationFormat>
  <Paragraphs>66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ЦЕЛЬ РАБОТЫ КРУГЛОГО СТОЛА –  оказать методическую поддержку педагогам школы по организации работы с детьми, испытывающими трудности в обучении.</vt:lpstr>
      <vt:lpstr>Презентация PowerPoint</vt:lpstr>
      <vt:lpstr>1.  ПРИЧИНЫ ТРУДНОСТЕЙ ПРИ ИЗУЧЕНИИ УЧЕБНЫХ ПРЕДМЕТОВ. </vt:lpstr>
      <vt:lpstr>ПЕДАГОГИЧЕСКИЕ ПРИЧИНЫ</vt:lpstr>
      <vt:lpstr>Презентация PowerPoint</vt:lpstr>
      <vt:lpstr>УЧИТЕЛЬ ДОЛЖЕН БЫТЬ ГОТОВ:</vt:lpstr>
      <vt:lpstr>УЧИТЕЛЮ СЛЕДУЕТ УЧИТЫВАТЬ СЛЕДУЮЩИЕ ВАЖНЫЕ ПОЗИЦИИ: </vt:lpstr>
      <vt:lpstr> 2.  РАБОТА УЧИТЕЛЯ ПО ПРЕОДОЛЕНИЮ ПРИЧИН НЕУСПЕВАЕМОСТИ.</vt:lpstr>
      <vt:lpstr>ЧЕТЫРЕ ГРУППЫ ТРУДНОСТЕЙ</vt:lpstr>
      <vt:lpstr>Презентация PowerPoint</vt:lpstr>
      <vt:lpstr> 3. РЕШЕНИЕ ПЕДАГОГИЧЕСКИХ КЕЙСОВ.</vt:lpstr>
      <vt:lpstr>Ситуация №2  Антон, ученик 8-го класса, прибыл в новую школу в связи с переездом из другого города. В предыдущей школе в табеле стоит отметка «3» по русскому языку и литературе. Однако педагогом сразу были отмечены очень слабые знания по этим предметам: мальчик не различал части речи, очень настороженно вел себя на уроках, в детском коллективе, ждал подвоха со стороны учителя. Он абсолютно не уверен в своих знаниях, говорит, что ничего не знает и не умеет. При этом родители очень заинтересованы в образовании сына, осуществляют контроль успеваемости. </vt:lpstr>
      <vt:lpstr>Ситуация №3 Егор, ученик 7-го класса, — ребенок с ОВЗ (с момента поступления в школу испытывает затруднения в общении со сверстниками, социальной адаптации, в освоении основных предметов). Родители очень заботливые, стараются социализировать ребенка, активно занимаются его развитием, что дало результаты: до 5-го класса ребенок занимался на «4» и «5», помогали в этом начитанность, широкий кругозор, хорошо развитая речь. Педагоги также подбадривали, поддерживали мальчика, хвалили за успехи. Однако с 6-го класса сначала появились проблемы в выполнении домашних заданий (перестал их выполнять самостоятельно, стал ждать помощи матери). В работе на уроке перестал подтверждать предыдущие знания в ходе проверочных и самостоятельных работ. Стал отвлекать учителей и одноклассников во время урока высказываниями на отвлеченные темы, старался привлечь к себе внимание, при этом все время откладывал выполнение заданий. Успеваемость в связи с этим снизилась до критического уровня. При этом ребенок считает себя более умным среди одноклассников, любит соревноваться в знаниях, хотя в последнее время чаще оказывается в ситуации проигравшего, что приводит к конфликтам с ровесниками и учителями.  </vt:lpstr>
      <vt:lpstr>Ситуация №4  Обучающаяся 3-го класса Полина активно проявляла себя на уроках, всегда хотела отвечать, выкрикивала ответы, мешала учителю объяснять тему, потому что заранее все знала. Учитель пыталась призвать ребенка к послушанию, тишине и за урок ставила низкие отметки за поведение. Девочка еще больше стала противостоять порицаниям учителя, демонстративно препятствовала проведению урока. В результате учебные успехи Полины снизились, и учитель ставила вопрос о неспособности девочки учиться дальше. Вызвав родителей девочки, учитель им объяснила, что ребенка необходимо учить терпению, молчанию, выдержке, вежливости. </vt:lpstr>
      <vt:lpstr>6. ПОДВЕДЕНИЕ ИТОГОВ</vt:lpstr>
      <vt:lpstr>БЛАГОДАРИМ ЗА ВНИМАНИЕ И АКТИВНОЕ УЧАСТИЕ!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38</cp:revision>
  <dcterms:created xsi:type="dcterms:W3CDTF">2024-03-23T09:47:38Z</dcterms:created>
  <dcterms:modified xsi:type="dcterms:W3CDTF">2024-03-26T18:14:24Z</dcterms:modified>
</cp:coreProperties>
</file>