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5" r:id="rId4"/>
    <p:sldId id="266" r:id="rId5"/>
    <p:sldId id="261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8D506-7955-4026-BDAA-57C399EB17E6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B5AA-340F-4EA8-8F91-631F7699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6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97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04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069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2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4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2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5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4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9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6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8012-2AB9-4286-94A1-07B38D1470D5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87FD7E-E179-4530-980A-EC762BAB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9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raibolit.ru/uploads/posts/2010-04/1270725141_avena_sativa1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habar.kz/i_data/1285301357.jp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12/svetaanat.c/0_5a27_798a12d4_X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0"/>
            <a:ext cx="121759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Министерство образования и молодёжной политики Свердловской области; </a:t>
            </a:r>
            <a:br>
              <a:rPr lang="ru-RU" sz="1400" dirty="0" smtClean="0"/>
            </a:br>
            <a:r>
              <a:rPr lang="ru-RU" sz="1400" dirty="0" smtClean="0"/>
              <a:t>Государственное бюджетное образовательное учреждение Свердловской области </a:t>
            </a:r>
            <a:r>
              <a:rPr lang="ru-RU" sz="1400" dirty="0" smtClean="0"/>
              <a:t>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400" dirty="0" smtClean="0"/>
            </a:br>
            <a:r>
              <a:rPr lang="ru-RU" sz="1400" dirty="0" smtClean="0"/>
              <a:t> Чернакова Алевтина Вячеславовна, учитель начальных классов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327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dirty="0"/>
              <a:t>Министерство образования и молодёжной политики Свердловской области; </a:t>
            </a:r>
            <a:br>
              <a:rPr lang="ru-RU" sz="1400" dirty="0"/>
            </a:br>
            <a:r>
              <a:rPr lang="ru-RU" sz="14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400" dirty="0"/>
            </a:br>
            <a:r>
              <a:rPr lang="ru-RU" sz="1400" dirty="0"/>
              <a:t> Чернакова Алевтина Вячеславовна, учитель начальных классов</a:t>
            </a: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Вкусная каша – еда наша</a:t>
            </a:r>
          </a:p>
        </p:txBody>
      </p:sp>
    </p:spTree>
    <p:extLst>
      <p:ext uri="{BB962C8B-B14F-4D97-AF65-F5344CB8AC3E}">
        <p14:creationId xmlns:p14="http://schemas.microsoft.com/office/powerpoint/2010/main" val="5391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7516" y="446086"/>
            <a:ext cx="5745496" cy="917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/>
              <a:t>Министерство образования и молодёжной политики Свердловской области; </a:t>
            </a:r>
            <a:br>
              <a:rPr lang="ru-RU" sz="1200" dirty="0"/>
            </a:br>
            <a:r>
              <a:rPr lang="ru-RU" sz="12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200" dirty="0"/>
            </a:br>
            <a:r>
              <a:rPr lang="ru-RU" sz="1200" dirty="0"/>
              <a:t> Чернакова Алевтина Вячеславовна, учитель начальных классов</a:t>
            </a:r>
            <a:endParaRPr lang="ru-RU" altLang="ru-RU" sz="13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/>
              <a:t>Растение - </a:t>
            </a:r>
            <a:r>
              <a:rPr lang="ru-RU" altLang="ru-RU" sz="4000" b="1" i="1" dirty="0" smtClean="0"/>
              <a:t>овес </a:t>
            </a:r>
          </a:p>
          <a:p>
            <a:pPr algn="ctr"/>
            <a:r>
              <a:rPr lang="ru-RU" altLang="ru-RU" sz="4000" dirty="0" smtClean="0"/>
              <a:t>Крупа </a:t>
            </a:r>
            <a:r>
              <a:rPr lang="ru-RU" altLang="ru-RU" sz="4000" b="1" i="1" dirty="0" smtClean="0"/>
              <a:t>овсяная</a:t>
            </a:r>
          </a:p>
          <a:p>
            <a:pPr algn="ctr"/>
            <a:r>
              <a:rPr lang="ru-RU" sz="4000" dirty="0" smtClean="0"/>
              <a:t>Каша </a:t>
            </a:r>
            <a:r>
              <a:rPr lang="ru-RU" sz="4000" b="1" i="1" dirty="0" smtClean="0"/>
              <a:t>овсяная</a:t>
            </a:r>
            <a:endParaRPr lang="ru-RU" sz="4000" b="1" i="1" dirty="0"/>
          </a:p>
        </p:txBody>
      </p:sp>
      <p:pic>
        <p:nvPicPr>
          <p:cNvPr id="25605" name="Picture 5" descr="Картинка 16 из 197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46088"/>
            <a:ext cx="5181600" cy="5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1053" y="446088"/>
            <a:ext cx="5921959" cy="917491"/>
          </a:xfrm>
        </p:spPr>
        <p:txBody>
          <a:bodyPr>
            <a:noAutofit/>
          </a:bodyPr>
          <a:lstStyle/>
          <a:p>
            <a:pPr algn="ctr"/>
            <a:r>
              <a:rPr lang="ru-RU" sz="1100" dirty="0"/>
              <a:t>Министерство образования и молодёжной политики Свердловской области; </a:t>
            </a:r>
            <a:br>
              <a:rPr lang="ru-RU" sz="1100" dirty="0"/>
            </a:br>
            <a:r>
              <a:rPr lang="ru-RU" sz="11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100" dirty="0"/>
            </a:br>
            <a:r>
              <a:rPr lang="ru-RU" sz="1100" dirty="0"/>
              <a:t> Чернакова Алевтина Вячеславовна, учитель начальных классов</a:t>
            </a:r>
            <a:endParaRPr lang="ru-RU" alt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dirty="0" smtClean="0"/>
              <a:t>Растение </a:t>
            </a:r>
            <a:r>
              <a:rPr lang="ru-RU" altLang="ru-RU" sz="4000" dirty="0"/>
              <a:t>– </a:t>
            </a:r>
            <a:r>
              <a:rPr lang="ru-RU" altLang="ru-RU" sz="4000" b="1" i="1" dirty="0" smtClean="0"/>
              <a:t>пшеница</a:t>
            </a:r>
            <a:endParaRPr lang="ru-RU" altLang="ru-RU" sz="4000" dirty="0" smtClean="0"/>
          </a:p>
          <a:p>
            <a:pPr algn="ctr"/>
            <a:r>
              <a:rPr lang="ru-RU" sz="4000" dirty="0" smtClean="0"/>
              <a:t>Крупа -  </a:t>
            </a:r>
            <a:r>
              <a:rPr lang="ru-RU" sz="4000" b="1" i="1" dirty="0" smtClean="0"/>
              <a:t>манная</a:t>
            </a:r>
          </a:p>
          <a:p>
            <a:pPr algn="ctr"/>
            <a:r>
              <a:rPr lang="ru-RU" sz="4000" dirty="0" smtClean="0"/>
              <a:t>Каша </a:t>
            </a:r>
            <a:r>
              <a:rPr lang="ru-RU" sz="4000" b="1" i="1" dirty="0" smtClean="0"/>
              <a:t>манная</a:t>
            </a:r>
            <a:endParaRPr lang="ru-RU" sz="4000" b="1" i="1" dirty="0"/>
          </a:p>
        </p:txBody>
      </p:sp>
      <p:pic>
        <p:nvPicPr>
          <p:cNvPr id="26629" name="Picture 5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46089"/>
            <a:ext cx="5181600" cy="54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446088"/>
            <a:ext cx="5745497" cy="917491"/>
          </a:xfrm>
        </p:spPr>
        <p:txBody>
          <a:bodyPr>
            <a:noAutofit/>
          </a:bodyPr>
          <a:lstStyle/>
          <a:p>
            <a:pPr algn="ctr"/>
            <a:r>
              <a:rPr lang="ru-RU" sz="1100" dirty="0"/>
              <a:t>Министерство образования и молодёжной политики Свердловской области; </a:t>
            </a:r>
            <a:br>
              <a:rPr lang="ru-RU" sz="1100" dirty="0"/>
            </a:br>
            <a:r>
              <a:rPr lang="ru-RU" sz="11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100" dirty="0"/>
            </a:br>
            <a:r>
              <a:rPr lang="ru-RU" sz="1100" dirty="0"/>
              <a:t> Чернакова Алевтина Вячеславовна, учитель начальных классов</a:t>
            </a:r>
            <a:endParaRPr lang="ru-RU" sz="1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641684"/>
            <a:ext cx="5181600" cy="534202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Растение – </a:t>
            </a:r>
            <a:r>
              <a:rPr lang="ru-RU" sz="4000" b="1" i="1" dirty="0" smtClean="0"/>
              <a:t>рис </a:t>
            </a:r>
          </a:p>
          <a:p>
            <a:pPr algn="ctr"/>
            <a:r>
              <a:rPr lang="ru-RU" sz="4000" dirty="0" smtClean="0"/>
              <a:t>Крупа </a:t>
            </a:r>
            <a:r>
              <a:rPr lang="ru-RU" sz="4000" b="1" i="1" dirty="0" smtClean="0"/>
              <a:t>рисовая</a:t>
            </a:r>
          </a:p>
          <a:p>
            <a:pPr algn="ctr"/>
            <a:r>
              <a:rPr lang="ru-RU" sz="4000" dirty="0" smtClean="0"/>
              <a:t>Каша </a:t>
            </a:r>
            <a:r>
              <a:rPr lang="ru-RU" sz="4000" b="1" i="1" dirty="0" smtClean="0"/>
              <a:t>рисовая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09757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2" y="446088"/>
            <a:ext cx="5708009" cy="949575"/>
          </a:xfrm>
        </p:spPr>
        <p:txBody>
          <a:bodyPr>
            <a:noAutofit/>
          </a:bodyPr>
          <a:lstStyle/>
          <a:p>
            <a:pPr algn="ctr"/>
            <a:r>
              <a:rPr lang="ru-RU" sz="1100" dirty="0"/>
              <a:t>Министерство образования и молодёжной политики Свердловской области; </a:t>
            </a:r>
            <a:br>
              <a:rPr lang="ru-RU" sz="1100" dirty="0"/>
            </a:br>
            <a:r>
              <a:rPr lang="ru-RU" sz="11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100" dirty="0"/>
            </a:br>
            <a:r>
              <a:rPr lang="ru-RU" sz="1100" dirty="0"/>
              <a:t> Чернакова Алевтина Вячеславовна, учитель начальных классов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Растение </a:t>
            </a:r>
            <a:r>
              <a:rPr lang="ru-RU" sz="4000" dirty="0"/>
              <a:t>– </a:t>
            </a:r>
            <a:r>
              <a:rPr lang="ru-RU" sz="4000" b="1" i="1" dirty="0" smtClean="0"/>
              <a:t>просо</a:t>
            </a:r>
            <a:endParaRPr lang="ru-RU" sz="4000" dirty="0" smtClean="0"/>
          </a:p>
          <a:p>
            <a:pPr algn="ctr"/>
            <a:r>
              <a:rPr lang="ru-RU" sz="4000" dirty="0" smtClean="0"/>
              <a:t>Крупа – </a:t>
            </a:r>
            <a:r>
              <a:rPr lang="ru-RU" sz="4000" b="1" i="1" dirty="0" smtClean="0"/>
              <a:t>пшено</a:t>
            </a:r>
          </a:p>
          <a:p>
            <a:pPr algn="ctr"/>
            <a:r>
              <a:rPr lang="ru-RU" sz="4000" dirty="0" smtClean="0"/>
              <a:t>Каша </a:t>
            </a:r>
            <a:r>
              <a:rPr lang="ru-RU" sz="4000" b="1" i="1" dirty="0" smtClean="0"/>
              <a:t>пшённая</a:t>
            </a:r>
            <a:endParaRPr lang="ru-RU" sz="40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1" y="446088"/>
            <a:ext cx="5320741" cy="54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8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516" y="446088"/>
            <a:ext cx="5745496" cy="917492"/>
          </a:xfrm>
        </p:spPr>
        <p:txBody>
          <a:bodyPr>
            <a:noAutofit/>
          </a:bodyPr>
          <a:lstStyle/>
          <a:p>
            <a:pPr algn="ctr"/>
            <a:r>
              <a:rPr lang="ru-RU" sz="1100" dirty="0"/>
              <a:t>Министерство образования и молодёжной политики Свердловской области; </a:t>
            </a:r>
            <a:br>
              <a:rPr lang="ru-RU" sz="1100" dirty="0"/>
            </a:br>
            <a:r>
              <a:rPr lang="ru-RU" sz="11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100" dirty="0"/>
            </a:br>
            <a:r>
              <a:rPr lang="ru-RU" sz="1100" dirty="0"/>
              <a:t> Чернакова Алевтина Вячеславовна, учитель начальных классов</a:t>
            </a:r>
            <a:endParaRPr 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Растение </a:t>
            </a:r>
            <a:r>
              <a:rPr lang="ru-RU" sz="4000" dirty="0"/>
              <a:t>– </a:t>
            </a:r>
            <a:r>
              <a:rPr lang="ru-RU" sz="4000" b="1" i="1" dirty="0" smtClean="0"/>
              <a:t>гречиха</a:t>
            </a:r>
            <a:endParaRPr lang="ru-RU" b="1" i="1" dirty="0" smtClean="0"/>
          </a:p>
          <a:p>
            <a:pPr algn="ctr"/>
            <a:r>
              <a:rPr lang="ru-RU" sz="4000" dirty="0" smtClean="0"/>
              <a:t>Крупа – </a:t>
            </a:r>
            <a:r>
              <a:rPr lang="ru-RU" sz="4000" b="1" i="1" dirty="0" smtClean="0"/>
              <a:t>гречневая</a:t>
            </a:r>
            <a:endParaRPr lang="ru-RU" sz="4000" dirty="0" smtClean="0"/>
          </a:p>
          <a:p>
            <a:pPr algn="ctr"/>
            <a:r>
              <a:rPr lang="ru-RU" sz="4000" dirty="0" smtClean="0"/>
              <a:t>Каша </a:t>
            </a:r>
            <a:r>
              <a:rPr lang="ru-RU" sz="4000" b="1" i="1" dirty="0" smtClean="0"/>
              <a:t>гречневая</a:t>
            </a:r>
            <a:endParaRPr lang="ru-RU" sz="4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446088"/>
            <a:ext cx="5181600" cy="54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446088"/>
            <a:ext cx="5745496" cy="949575"/>
          </a:xfrm>
        </p:spPr>
        <p:txBody>
          <a:bodyPr>
            <a:noAutofit/>
          </a:bodyPr>
          <a:lstStyle/>
          <a:p>
            <a:pPr algn="ctr"/>
            <a:r>
              <a:rPr lang="ru-RU" sz="1100" dirty="0"/>
              <a:t>Министерство образования и молодёжной политики Свердловской области; </a:t>
            </a:r>
            <a:br>
              <a:rPr lang="ru-RU" sz="1100" dirty="0"/>
            </a:br>
            <a:r>
              <a:rPr lang="ru-RU" sz="1100" dirty="0"/>
              <a:t>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</a:t>
            </a:r>
            <a:br>
              <a:rPr lang="ru-RU" sz="1100" dirty="0"/>
            </a:br>
            <a:r>
              <a:rPr lang="ru-RU" sz="1100" dirty="0"/>
              <a:t> Чернакова Алевтина Вячеславовна, учитель начальных классов</a:t>
            </a:r>
            <a:endParaRPr lang="ru-RU" sz="11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b="1" dirty="0" smtClean="0"/>
              <a:t>Вкусная </a:t>
            </a:r>
            <a:r>
              <a:rPr lang="ru-RU" sz="4000" b="1" dirty="0"/>
              <a:t>каша – еда наша!</a:t>
            </a:r>
          </a:p>
        </p:txBody>
      </p:sp>
      <p:pic>
        <p:nvPicPr>
          <p:cNvPr id="3" name="Picture 4" descr="Картинка 1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446088"/>
            <a:ext cx="5181600" cy="5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915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</TotalTime>
  <Words>113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Легкий дым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  <vt:lpstr>Министерство образования и молодёжной политики Свердловской области;  Государственное бюджетное образовательное учреждение Свердловской области «Екатеринбургская школа – интернат для детей, нуждающихся в длительном лечении», 620085 город Екатеринбург, улица Ферганская, дом 22;  Чернакова Алевтина Вячеславовна, учитель начальных классов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Аля</dc:creator>
  <cp:lastModifiedBy>Аля</cp:lastModifiedBy>
  <cp:revision>10</cp:revision>
  <dcterms:created xsi:type="dcterms:W3CDTF">2020-03-12T12:07:11Z</dcterms:created>
  <dcterms:modified xsi:type="dcterms:W3CDTF">2020-03-21T07:51:23Z</dcterms:modified>
</cp:coreProperties>
</file>